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4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ECD79-D2E4-4CDA-A20F-88975F30ACB0}" type="datetimeFigureOut">
              <a:rPr lang="it-IT" smtClean="0"/>
              <a:t>19/05/2016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53050-79D6-4525-B41E-A73980A4267D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8AAB8-AC43-4CE5-BC41-8F975E897F3B}" type="datetime1">
              <a:rPr lang="it-IT" smtClean="0"/>
              <a:t>19/05/2016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A114-E12C-4AF5-A300-876A0EAB4B69}" type="datetime1">
              <a:rPr lang="it-IT" smtClean="0"/>
              <a:t>19/05/2016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D865-3A56-4112-AEDA-B4A249392AD0}" type="datetime1">
              <a:rPr lang="it-IT" smtClean="0"/>
              <a:t>19/05/2016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049D-00C5-4BB0-9F1E-F6728088C5CB}" type="datetime1">
              <a:rPr lang="it-IT" smtClean="0"/>
              <a:t>19/05/2016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A4BD-2ADD-4A94-A4DF-F6CA42B3FD99}" type="datetime1">
              <a:rPr lang="it-IT" smtClean="0"/>
              <a:t>19/05/2016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C057-A682-4F74-8164-E7080AAB0A0C}" type="datetime1">
              <a:rPr lang="it-IT" smtClean="0"/>
              <a:t>19/05/2016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F234-9D5A-4741-ADD0-FC666DAAC1FE}" type="datetime1">
              <a:rPr lang="it-IT" smtClean="0"/>
              <a:t>19/05/2016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CCA9-94AC-4F1D-99AD-08B0D3B90A35}" type="datetime1">
              <a:rPr lang="it-IT" smtClean="0"/>
              <a:t>19/05/2016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4FC6-7208-47C8-9E45-4110C51BEAAE}" type="datetime1">
              <a:rPr lang="it-IT" smtClean="0"/>
              <a:t>19/05/2016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3C02-B329-41C9-81E7-EC90D91B7CEE}" type="datetime1">
              <a:rPr lang="it-IT" smtClean="0"/>
              <a:t>19/05/2016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F5CE-15BF-4AAE-A504-16662D55668D}" type="datetime1">
              <a:rPr lang="it-IT" smtClean="0"/>
              <a:t>19/05/2016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4CB44-8A5E-4617-9160-A95507C46BCE}" type="datetime1">
              <a:rPr lang="it-IT" smtClean="0"/>
              <a:t>19/05/2016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70D3C-7297-4DA1-8F14-420F927BABDA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presentazione_18 maggio_Monumentando_Napoli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735" y="526677"/>
            <a:ext cx="8315304" cy="5278587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4134540" cy="5822107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10</a:t>
            </a:fld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404664"/>
            <a:ext cx="4159794" cy="5750099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11</a:t>
            </a:fld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260648"/>
            <a:ext cx="4080254" cy="5937523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12</a:t>
            </a:fld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309996"/>
            <a:ext cx="3987083" cy="5721499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13</a:t>
            </a:fld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404664"/>
            <a:ext cx="4402289" cy="5649491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14</a:t>
            </a:fld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476672"/>
            <a:ext cx="4631505" cy="5649491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15</a:t>
            </a:fld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332656"/>
            <a:ext cx="4064757" cy="5832648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16</a:t>
            </a:fld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203166" cy="4929411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17</a:t>
            </a:fld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404664"/>
            <a:ext cx="3987298" cy="5721499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18</a:t>
            </a:fld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332656"/>
            <a:ext cx="3994125" cy="5721499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19</a:t>
            </a:fld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presentazione_18 maggio_Monumentando_Napoli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3098" y="260648"/>
            <a:ext cx="4951685" cy="5865515"/>
          </a:xfr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404664"/>
            <a:ext cx="3937116" cy="5649491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20</a:t>
            </a:fld>
            <a:endParaRPr 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476672"/>
            <a:ext cx="4025338" cy="5776084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21</a:t>
            </a:fld>
            <a:endParaRPr 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94934" y="332656"/>
            <a:ext cx="4037480" cy="5793507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22</a:t>
            </a:fld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404664"/>
            <a:ext cx="4152848" cy="5649491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23</a:t>
            </a:fld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386274" cy="6126163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24</a:t>
            </a:fld>
            <a:endParaRPr 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386274" cy="6126163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25</a:t>
            </a:fld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376602"/>
            <a:ext cx="4137214" cy="5749562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26</a:t>
            </a:fld>
            <a:endParaRPr 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266976"/>
            <a:ext cx="4176464" cy="5872276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27</a:t>
            </a:fld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148654" cy="576546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28</a:t>
            </a:fld>
            <a:endParaRPr lang="it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332656"/>
            <a:ext cx="4587912" cy="5834098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29</a:t>
            </a:fld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presentazione_18 maggio_Monumentando_Napoli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3222" y="260648"/>
            <a:ext cx="4501805" cy="6264696"/>
          </a:xfr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332656"/>
            <a:ext cx="4148654" cy="576546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30</a:t>
            </a:fld>
            <a:endParaRPr lang="it-IT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332656"/>
            <a:ext cx="4334760" cy="5793507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31</a:t>
            </a:fld>
            <a:endParaRPr lang="it-IT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332656"/>
            <a:ext cx="4220662" cy="586553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32</a:t>
            </a:fld>
            <a:endParaRPr lang="it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260648"/>
            <a:ext cx="4220651" cy="5865515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33</a:t>
            </a:fld>
            <a:endParaRPr lang="it-IT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476672"/>
            <a:ext cx="4076647" cy="566539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34</a:t>
            </a:fld>
            <a:endParaRPr lang="it-IT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404664"/>
            <a:ext cx="4117021" cy="5721499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35</a:t>
            </a:fld>
            <a:endParaRPr lang="it-IT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4168836" cy="5793507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36</a:t>
            </a:fld>
            <a:endParaRPr lang="it-IT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168836" cy="5793507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37</a:t>
            </a:fld>
            <a:endParaRPr lang="it-IT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260648"/>
            <a:ext cx="4220662" cy="586553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38</a:t>
            </a:fld>
            <a:endParaRPr lang="it-IT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9462" y="404664"/>
            <a:ext cx="7903804" cy="5505475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39</a:t>
            </a:fld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presentazione_18 maggio_Monumentando_Napoli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4967" y="332656"/>
            <a:ext cx="4450060" cy="6192688"/>
          </a:xfr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88640"/>
            <a:ext cx="4316969" cy="6007479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5</a:t>
            </a:fld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764704"/>
            <a:ext cx="7448265" cy="5184576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6</a:t>
            </a:fld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332656"/>
            <a:ext cx="2854216" cy="5736143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7</a:t>
            </a:fld>
            <a:endParaRPr 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332656"/>
            <a:ext cx="4373118" cy="5793507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8</a:t>
            </a:fld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resentazione_18 maggio_Monumentando_Napoli-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7729856" cy="5390059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Sala "Corradino di Svevia" 18 maggio 2016 Incontro sulle Fontane del Seguro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0D3C-7297-4DA1-8F14-420F927BABDA}" type="slidenum">
              <a:rPr lang="it-IT" smtClean="0"/>
              <a:t>9</a:t>
            </a:fld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585</Words>
  <Application>Microsoft Office PowerPoint</Application>
  <PresentationFormat>Presentazione su schermo (4:3)</PresentationFormat>
  <Paragraphs>78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Dirigente</dc:creator>
  <cp:lastModifiedBy>Dirigente</cp:lastModifiedBy>
  <cp:revision>4</cp:revision>
  <dcterms:created xsi:type="dcterms:W3CDTF">2016-05-19T10:06:53Z</dcterms:created>
  <dcterms:modified xsi:type="dcterms:W3CDTF">2016-05-19T14:54:20Z</dcterms:modified>
</cp:coreProperties>
</file>